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</p:sldMasterIdLst>
  <p:sldIdLst>
    <p:sldId id="256" r:id="rId2"/>
    <p:sldId id="265" r:id="rId3"/>
    <p:sldId id="266" r:id="rId4"/>
    <p:sldId id="267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61F0C0E-E57F-4F78-B79E-250C56343A94}" type="datetimeFigureOut">
              <a:rPr lang="sk-SK" smtClean="0"/>
              <a:t>5. 11. 2021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02FA128-B556-48FF-8BEF-8154CA6CCBB4}" type="slidenum">
              <a:rPr lang="sk-SK" smtClean="0"/>
              <a:t>‹#›</a:t>
            </a:fld>
            <a:endParaRPr lang="sk-SK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2171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0C0E-E57F-4F78-B79E-250C56343A94}" type="datetimeFigureOut">
              <a:rPr lang="sk-SK" smtClean="0"/>
              <a:t>5. 11. 2021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A128-B556-48FF-8BEF-8154CA6CCB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273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0C0E-E57F-4F78-B79E-250C56343A94}" type="datetimeFigureOut">
              <a:rPr lang="sk-SK" smtClean="0"/>
              <a:t>5. 11. 2021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A128-B556-48FF-8BEF-8154CA6CCB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269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0C0E-E57F-4F78-B79E-250C56343A94}" type="datetimeFigureOut">
              <a:rPr lang="sk-SK" smtClean="0"/>
              <a:t>5. 11. 2021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A128-B556-48FF-8BEF-8154CA6CCB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498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1F0C0E-E57F-4F78-B79E-250C56343A94}" type="datetimeFigureOut">
              <a:rPr lang="sk-SK" smtClean="0"/>
              <a:t>5. 11. 2021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2FA128-B556-48FF-8BEF-8154CA6CCBB4}" type="slidenum">
              <a:rPr lang="sk-SK" smtClean="0"/>
              <a:t>‹#›</a:t>
            </a:fld>
            <a:endParaRPr lang="sk-SK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47759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0C0E-E57F-4F78-B79E-250C56343A94}" type="datetimeFigureOut">
              <a:rPr lang="sk-SK" smtClean="0"/>
              <a:t>5. 11. 2021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A128-B556-48FF-8BEF-8154CA6CCB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7471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0C0E-E57F-4F78-B79E-250C56343A94}" type="datetimeFigureOut">
              <a:rPr lang="sk-SK" smtClean="0"/>
              <a:t>5. 11. 2021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A128-B556-48FF-8BEF-8154CA6CCB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0046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0C0E-E57F-4F78-B79E-250C56343A94}" type="datetimeFigureOut">
              <a:rPr lang="sk-SK" smtClean="0"/>
              <a:t>5. 11. 2021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A128-B556-48FF-8BEF-8154CA6CCB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839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0C0E-E57F-4F78-B79E-250C56343A94}" type="datetimeFigureOut">
              <a:rPr lang="sk-SK" smtClean="0"/>
              <a:t>5. 11. 2021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A128-B556-48FF-8BEF-8154CA6CCB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934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1F0C0E-E57F-4F78-B79E-250C56343A94}" type="datetimeFigureOut">
              <a:rPr lang="sk-SK" smtClean="0"/>
              <a:t>5. 11. 2021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2FA128-B556-48FF-8BEF-8154CA6CCBB4}" type="slidenum">
              <a:rPr lang="sk-SK" smtClean="0"/>
              <a:t>‹#›</a:t>
            </a:fld>
            <a:endParaRPr lang="sk-SK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873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1F0C0E-E57F-4F78-B79E-250C56343A94}" type="datetimeFigureOut">
              <a:rPr lang="sk-SK" smtClean="0"/>
              <a:t>5. 11. 2021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2FA128-B556-48FF-8BEF-8154CA6CCBB4}" type="slidenum">
              <a:rPr lang="sk-SK" smtClean="0"/>
              <a:t>‹#›</a:t>
            </a:fld>
            <a:endParaRPr lang="sk-SK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186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61F0C0E-E57F-4F78-B79E-250C56343A94}" type="datetimeFigureOut">
              <a:rPr lang="sk-SK" smtClean="0"/>
              <a:t>5. 11. 2021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02FA128-B556-48FF-8BEF-8154CA6CCBB4}" type="slidenum">
              <a:rPr lang="sk-SK" smtClean="0"/>
              <a:t>‹#›</a:t>
            </a:fld>
            <a:endParaRPr lang="sk-SK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993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083" y="5829894"/>
            <a:ext cx="3832222" cy="902186"/>
          </a:xfrm>
          <a:prstGeom prst="rect">
            <a:avLst/>
          </a:prstGeom>
        </p:spPr>
      </p:pic>
      <p:sp>
        <p:nvSpPr>
          <p:cNvPr id="9" name="Rectangle 11"/>
          <p:cNvSpPr>
            <a:spLocks noGrp="1" noChangeArrowheads="1"/>
          </p:cNvSpPr>
          <p:nvPr>
            <p:ph type="ctrTitle"/>
          </p:nvPr>
        </p:nvSpPr>
        <p:spPr bwMode="auto">
          <a:xfrm>
            <a:off x="2385177" y="718797"/>
            <a:ext cx="8601735" cy="42428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sk-SK" altLang="sk-SK" sz="4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Slnko v </a:t>
            </a:r>
            <a:r>
              <a:rPr lang="sk-SK" altLang="sk-SK" sz="44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sieti: </a:t>
            </a:r>
            <a:r>
              <a:rPr lang="sk-SK" altLang="sk-SK" sz="4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sk-SK" altLang="sk-SK" sz="4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sk-SK" altLang="sk-SK" sz="4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Klimatické vzdelávanie </a:t>
            </a:r>
            <a:br>
              <a:rPr lang="sk-SK" altLang="sk-SK" sz="4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sk-SK" altLang="sk-SK" sz="4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 adaptačné opatrenia v </a:t>
            </a:r>
            <a:r>
              <a:rPr lang="sk-SK" altLang="sk-SK" sz="44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škole </a:t>
            </a:r>
            <a:br>
              <a:rPr lang="sk-SK" altLang="sk-SK" sz="44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sk-SK" altLang="sk-SK" sz="44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2021-2025 </a:t>
            </a:r>
            <a:r>
              <a:rPr lang="sk-SK" altLang="sk-SK" sz="4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sk-SK" altLang="sk-SK" sz="4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sk-SK" altLang="sk-SK" sz="44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sk-SK" altLang="sk-SK" sz="44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sk-SK" altLang="sk-SK" sz="14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Mgr</a:t>
            </a:r>
            <a:r>
              <a:rPr lang="sk-SK" altLang="sk-SK" sz="1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 Martina Klieštiková, projektový manažér</a:t>
            </a:r>
            <a:endParaRPr kumimoji="0" lang="sk-SK" altLang="sk-SK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6189303" y="6762751"/>
            <a:ext cx="9144000" cy="1655762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5" name="AutoShape 8" descr="Správa o hodnotení strategického dokumentu"/>
          <p:cNvSpPr>
            <a:spLocks noChangeAspect="1" noChangeArrowheads="1"/>
          </p:cNvSpPr>
          <p:nvPr/>
        </p:nvSpPr>
        <p:spPr bwMode="auto">
          <a:xfrm>
            <a:off x="6001555" y="2228849"/>
            <a:ext cx="2443721" cy="244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4" name="Picture 10" descr="Spojená škola sv. Františka z Assi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81" y="5444336"/>
            <a:ext cx="1311300" cy="128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555" y="5094623"/>
            <a:ext cx="1368981" cy="153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4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0715" y="481061"/>
            <a:ext cx="10920248" cy="1320800"/>
          </a:xfrm>
          <a:noFill/>
        </p:spPr>
        <p:txBody>
          <a:bodyPr>
            <a:normAutofit/>
          </a:bodyPr>
          <a:lstStyle/>
          <a:p>
            <a:pPr algn="ctr"/>
            <a:r>
              <a:rPr lang="sk-SK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Prečo chceme klimatickú zmenu v našej škole?</a:t>
            </a:r>
            <a:endParaRPr lang="sk-SK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80716" y="1915298"/>
            <a:ext cx="5569512" cy="481913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k-SK" sz="2600" dirty="0">
                <a:latin typeface="Arial Black" panose="020B0A04020102020204" pitchFamily="34" charset="0"/>
              </a:rPr>
              <a:t>O</a:t>
            </a:r>
            <a:r>
              <a:rPr lang="sk-SK" sz="2600" dirty="0" smtClean="0">
                <a:latin typeface="Arial Black" panose="020B0A04020102020204" pitchFamily="34" charset="0"/>
              </a:rPr>
              <a:t>vzdušie </a:t>
            </a:r>
            <a:r>
              <a:rPr lang="sk-SK" sz="2600" dirty="0">
                <a:latin typeface="Arial Black" panose="020B0A04020102020204" pitchFamily="34" charset="0"/>
              </a:rPr>
              <a:t>je tu ovplyvnené hlavne prehrievaním budovy z jej vonkajšieho prostredia. </a:t>
            </a:r>
            <a:endParaRPr lang="sk-SK" sz="2600" dirty="0" smtClean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2600" dirty="0" smtClean="0">
                <a:latin typeface="Arial Black" panose="020B0A04020102020204" pitchFamily="34" charset="0"/>
              </a:rPr>
              <a:t>Klimatické </a:t>
            </a:r>
            <a:r>
              <a:rPr lang="sk-SK" sz="2600" dirty="0">
                <a:latin typeface="Arial Black" panose="020B0A04020102020204" pitchFamily="34" charset="0"/>
              </a:rPr>
              <a:t>zmeny pociťujú </a:t>
            </a:r>
            <a:r>
              <a:rPr lang="sk-SK" sz="2600" dirty="0" smtClean="0">
                <a:latin typeface="Arial Black" panose="020B0A04020102020204" pitchFamily="34" charset="0"/>
              </a:rPr>
              <a:t>žiaci </a:t>
            </a:r>
            <a:r>
              <a:rPr lang="sk-SK" sz="2600" dirty="0">
                <a:latin typeface="Arial Black" panose="020B0A04020102020204" pitchFamily="34" charset="0"/>
              </a:rPr>
              <a:t>nielen vonku, ale aj vo vnútri školy. </a:t>
            </a:r>
            <a:endParaRPr lang="sk-SK" sz="26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363" y="2135858"/>
            <a:ext cx="5181600" cy="344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6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2043" y="117389"/>
            <a:ext cx="11170508" cy="1485900"/>
          </a:xfrm>
        </p:spPr>
        <p:txBody>
          <a:bodyPr>
            <a:noAutofit/>
          </a:bodyPr>
          <a:lstStyle/>
          <a:p>
            <a:pPr algn="ctr"/>
            <a:r>
              <a:rPr lang="sk-SK" dirty="0">
                <a:solidFill>
                  <a:srgbClr val="C00000"/>
                </a:solidFill>
                <a:latin typeface="Arial Black" panose="020B0A04020102020204" pitchFamily="34" charset="0"/>
              </a:rPr>
              <a:t>V rámci projektu budú navrhnuté viaceré opatrenia na zmenu betónovej plochy a jej následné využitie:</a:t>
            </a:r>
            <a:br>
              <a:rPr lang="sk-SK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sk-SK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458097" y="2817341"/>
            <a:ext cx="9601200" cy="3581400"/>
          </a:xfrm>
        </p:spPr>
        <p:txBody>
          <a:bodyPr>
            <a:normAutofit/>
          </a:bodyPr>
          <a:lstStyle/>
          <a:p>
            <a:r>
              <a:rPr lang="sk-SK" sz="2800" dirty="0" err="1" smtClean="0">
                <a:latin typeface="Arial Black" panose="020B0A04020102020204" pitchFamily="34" charset="0"/>
              </a:rPr>
              <a:t>Ekoučebňa</a:t>
            </a:r>
            <a:endParaRPr lang="sk-SK" sz="2800" dirty="0" smtClean="0">
              <a:latin typeface="Arial Black" panose="020B0A04020102020204" pitchFamily="34" charset="0"/>
            </a:endParaRPr>
          </a:p>
          <a:p>
            <a:r>
              <a:rPr lang="sk-SK" sz="2800" dirty="0" err="1" smtClean="0">
                <a:latin typeface="Arial Black" panose="020B0A04020102020204" pitchFamily="34" charset="0"/>
              </a:rPr>
              <a:t>Ekopedagogická</a:t>
            </a:r>
            <a:r>
              <a:rPr lang="sk-SK" sz="2800" dirty="0" smtClean="0">
                <a:latin typeface="Arial Black" panose="020B0A04020102020204" pitchFamily="34" charset="0"/>
              </a:rPr>
              <a:t> plocha</a:t>
            </a:r>
          </a:p>
          <a:p>
            <a:r>
              <a:rPr lang="sk-SK" sz="2800" dirty="0" smtClean="0">
                <a:latin typeface="Arial Black" panose="020B0A04020102020204" pitchFamily="34" charset="0"/>
              </a:rPr>
              <a:t>Nadzemné nádrže </a:t>
            </a:r>
            <a:r>
              <a:rPr lang="sk-SK" sz="2800" dirty="0">
                <a:latin typeface="Arial Black" panose="020B0A04020102020204" pitchFamily="34" charset="0"/>
              </a:rPr>
              <a:t>na zachytávanie dažďovej </a:t>
            </a:r>
            <a:r>
              <a:rPr lang="sk-SK" sz="2800" dirty="0" smtClean="0">
                <a:latin typeface="Arial Black" panose="020B0A04020102020204" pitchFamily="34" charset="0"/>
              </a:rPr>
              <a:t>vody</a:t>
            </a:r>
          </a:p>
          <a:p>
            <a:r>
              <a:rPr lang="sk-SK" sz="2800" dirty="0" smtClean="0">
                <a:latin typeface="Arial Black" panose="020B0A04020102020204" pitchFamily="34" charset="0"/>
              </a:rPr>
              <a:t>Zelený chodník </a:t>
            </a:r>
            <a:r>
              <a:rPr lang="sk-SK" sz="2800" dirty="0">
                <a:latin typeface="Arial Black" panose="020B0A04020102020204" pitchFamily="34" charset="0"/>
              </a:rPr>
              <a:t>pri vstupe do budovy </a:t>
            </a:r>
            <a:r>
              <a:rPr lang="sk-SK" sz="2800" dirty="0" smtClean="0">
                <a:latin typeface="Arial Black" panose="020B0A04020102020204" pitchFamily="34" charset="0"/>
              </a:rPr>
              <a:t>školy</a:t>
            </a:r>
          </a:p>
          <a:p>
            <a:r>
              <a:rPr lang="sk-SK" sz="2800" dirty="0" smtClean="0">
                <a:latin typeface="Arial Black" panose="020B0A04020102020204" pitchFamily="34" charset="0"/>
              </a:rPr>
              <a:t>Vytvorenie </a:t>
            </a:r>
            <a:r>
              <a:rPr lang="sk-SK" sz="2800" dirty="0">
                <a:latin typeface="Arial Black" panose="020B0A04020102020204" pitchFamily="34" charset="0"/>
              </a:rPr>
              <a:t>vegetačnej steny z popínavých rastlín za účelom zvýšenia výparu</a:t>
            </a:r>
            <a:endParaRPr lang="sk-SK" sz="2800" dirty="0" smtClean="0">
              <a:latin typeface="Arial Black" panose="020B0A04020102020204" pitchFamily="34" charset="0"/>
            </a:endParaRPr>
          </a:p>
          <a:p>
            <a:endParaRPr lang="sk-SK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77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9686" y="244366"/>
            <a:ext cx="11207579" cy="1485900"/>
          </a:xfrm>
        </p:spPr>
        <p:txBody>
          <a:bodyPr>
            <a:noAutofit/>
          </a:bodyPr>
          <a:lstStyle/>
          <a:p>
            <a:pPr algn="ctr"/>
            <a:r>
              <a:rPr lang="sk-SK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Naše prvé kroky </a:t>
            </a:r>
            <a:r>
              <a:rPr lang="sk-SK" dirty="0">
                <a:solidFill>
                  <a:srgbClr val="C00000"/>
                </a:solidFill>
                <a:latin typeface="Arial Black" panose="020B0A04020102020204" pitchFamily="34" charset="0"/>
              </a:rPr>
              <a:t>k zmierňovaniu a zmene klímy </a:t>
            </a:r>
            <a:r>
              <a:rPr lang="sk-SK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?</a:t>
            </a:r>
            <a:br>
              <a:rPr lang="sk-SK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sk-SK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89686" y="2286000"/>
            <a:ext cx="7865432" cy="410429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sk-SK" sz="2800" b="1" dirty="0">
                <a:latin typeface="Arial Black" panose="020B0A04020102020204" pitchFamily="34" charset="0"/>
              </a:rPr>
              <a:t>Začlenenie problematiky zmierňovania a zmeny klímy </a:t>
            </a:r>
            <a:r>
              <a:rPr lang="sk-SK" sz="2800" b="1" dirty="0" smtClean="0">
                <a:latin typeface="Arial Black" panose="020B0A04020102020204" pitchFamily="34" charset="0"/>
              </a:rPr>
              <a:t>do                     tematicko-výchovnovzdelávacích </a:t>
            </a:r>
            <a:r>
              <a:rPr lang="sk-SK" sz="2800" b="1" dirty="0">
                <a:latin typeface="Arial Black" panose="020B0A04020102020204" pitchFamily="34" charset="0"/>
              </a:rPr>
              <a:t>plánov pre vyučovacie predmety </a:t>
            </a:r>
            <a:r>
              <a:rPr lang="sk-SK" sz="2800" b="1" dirty="0" err="1">
                <a:latin typeface="Arial Black" panose="020B0A04020102020204" pitchFamily="34" charset="0"/>
              </a:rPr>
              <a:t>prvouka</a:t>
            </a:r>
            <a:r>
              <a:rPr lang="sk-SK" sz="2800" b="1" dirty="0">
                <a:latin typeface="Arial Black" panose="020B0A04020102020204" pitchFamily="34" charset="0"/>
              </a:rPr>
              <a:t>, prírodoveda, biológia, chémia a fyzika.</a:t>
            </a:r>
            <a:endParaRPr lang="sk-SK" sz="2800" dirty="0">
              <a:latin typeface="Arial Black" panose="020B0A040201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3954" y="2340797"/>
            <a:ext cx="3363310" cy="347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12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3889" y="233685"/>
            <a:ext cx="11046373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900" dirty="0">
                <a:solidFill>
                  <a:srgbClr val="C00000"/>
                </a:solidFill>
                <a:latin typeface="Arial Black" panose="020B0A04020102020204" pitchFamily="34" charset="0"/>
              </a:rPr>
              <a:t>Vypracovanie akčného plánu projektu</a:t>
            </a:r>
            <a:br>
              <a:rPr lang="sk-SK" sz="49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66670" y="2160589"/>
            <a:ext cx="8707332" cy="3880773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4098" name="Picture 2" descr="Ako si vytvoriť osobný akčný plán? | Jaroslav Dodok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300" y="1858895"/>
            <a:ext cx="5573170" cy="448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18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dirty="0">
                <a:solidFill>
                  <a:srgbClr val="C00000"/>
                </a:solidFill>
                <a:latin typeface="Arial Black" panose="020B0A04020102020204" pitchFamily="34" charset="0"/>
              </a:rPr>
              <a:t>Príprava a realizácia osvetových aktivít pre širokú verejnosť</a:t>
            </a:r>
            <a:r>
              <a:rPr lang="sk-SK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sk-SK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sk-SK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72511" y="2328041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>
                <a:latin typeface="Arial Black" panose="020B0A04020102020204" pitchFamily="34" charset="0"/>
              </a:rPr>
              <a:t>Vzdelávanie </a:t>
            </a:r>
            <a:r>
              <a:rPr lang="sk-SK" sz="2400" dirty="0">
                <a:latin typeface="Arial Black" panose="020B0A04020102020204" pitchFamily="34" charset="0"/>
              </a:rPr>
              <a:t>bude prebiehať </a:t>
            </a:r>
            <a:r>
              <a:rPr lang="sk-SK" sz="2400" dirty="0" smtClean="0">
                <a:latin typeface="Arial Black" panose="020B0A04020102020204" pitchFamily="34" charset="0"/>
              </a:rPr>
              <a:t>formou: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400" dirty="0" smtClean="0">
                <a:latin typeface="Arial Black" panose="020B0A04020102020204" pitchFamily="34" charset="0"/>
              </a:rPr>
              <a:t>konferencie </a:t>
            </a:r>
            <a:r>
              <a:rPr lang="sk-SK" sz="2400" dirty="0">
                <a:latin typeface="Arial Black" panose="020B0A04020102020204" pitchFamily="34" charset="0"/>
              </a:rPr>
              <a:t>(úvodná a záverečná) </a:t>
            </a:r>
            <a:endParaRPr lang="sk-SK" sz="2400" dirty="0" smtClean="0"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sz="2400" dirty="0">
                <a:latin typeface="Arial Black" panose="020B0A04020102020204" pitchFamily="34" charset="0"/>
              </a:rPr>
              <a:t>p</a:t>
            </a:r>
            <a:r>
              <a:rPr lang="sk-SK" sz="2400" dirty="0" smtClean="0">
                <a:latin typeface="Arial Black" panose="020B0A04020102020204" pitchFamily="34" charset="0"/>
              </a:rPr>
              <a:t>rednášky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400" dirty="0" smtClean="0">
                <a:latin typeface="Arial Black" panose="020B0A04020102020204" pitchFamily="34" charset="0"/>
              </a:rPr>
              <a:t>panelové diskusie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400" dirty="0" smtClean="0">
                <a:latin typeface="Arial Black" panose="020B0A04020102020204" pitchFamily="34" charset="0"/>
              </a:rPr>
              <a:t>workshopy</a:t>
            </a:r>
            <a:endParaRPr lang="sk-SK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124" name="Picture 4" descr="Riešime budúcnosť Európy – nová konferencia pre všetký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795" y="3446726"/>
            <a:ext cx="4707005" cy="313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74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6082" y="107731"/>
            <a:ext cx="9601200" cy="1485900"/>
          </a:xfrm>
        </p:spPr>
        <p:txBody>
          <a:bodyPr/>
          <a:lstStyle/>
          <a:p>
            <a:r>
              <a:rPr lang="sk-SK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Časový plán 2021</a:t>
            </a:r>
            <a:endParaRPr lang="sk-SK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982134" y="962855"/>
            <a:ext cx="11094252" cy="5753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JANUÁR – APRÍL 2021 </a:t>
            </a:r>
          </a:p>
          <a:p>
            <a:pPr marL="0" indent="0">
              <a:buNone/>
            </a:pPr>
            <a:r>
              <a:rPr lang="sk-SK" dirty="0">
                <a:latin typeface="Arial Black" panose="020B0A04020102020204" pitchFamily="34" charset="0"/>
              </a:rPr>
              <a:t>Prvé informácie o projekte </a:t>
            </a:r>
            <a:r>
              <a:rPr lang="sk-SK" dirty="0" smtClean="0">
                <a:latin typeface="Arial Black" panose="020B0A04020102020204" pitchFamily="34" charset="0"/>
              </a:rPr>
              <a:t>boli </a:t>
            </a:r>
            <a:r>
              <a:rPr lang="sk-SK" dirty="0">
                <a:latin typeface="Arial Black" panose="020B0A04020102020204" pitchFamily="34" charset="0"/>
              </a:rPr>
              <a:t>poskytnuté prostredníctvom informácií na webovej stránke </a:t>
            </a:r>
            <a:r>
              <a:rPr lang="sk-SK" dirty="0" smtClean="0">
                <a:latin typeface="Arial Black" panose="020B0A04020102020204" pitchFamily="34" charset="0"/>
              </a:rPr>
              <a:t>školy, týkali sa </a:t>
            </a:r>
            <a:r>
              <a:rPr lang="sk-SK" dirty="0">
                <a:latin typeface="Arial Black" panose="020B0A04020102020204" pitchFamily="34" charset="0"/>
              </a:rPr>
              <a:t>nadchádzajúcej úvodnej </a:t>
            </a:r>
            <a:r>
              <a:rPr lang="sk-SK" dirty="0" smtClean="0">
                <a:latin typeface="Arial Black" panose="020B0A04020102020204" pitchFamily="34" charset="0"/>
              </a:rPr>
              <a:t>konferencie - SPLNENÉ</a:t>
            </a:r>
          </a:p>
          <a:p>
            <a:pPr marL="0" indent="0">
              <a:buNone/>
            </a:pP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JÚN 2021 - DECEMBER </a:t>
            </a:r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2021</a:t>
            </a:r>
          </a:p>
          <a:p>
            <a:pPr marL="0" indent="0">
              <a:buNone/>
            </a:pPr>
            <a:r>
              <a:rPr lang="sk-SK" dirty="0">
                <a:latin typeface="Arial Black" panose="020B0A04020102020204" pitchFamily="34" charset="0"/>
              </a:rPr>
              <a:t>Vybudovanie zeleného </a:t>
            </a:r>
            <a:r>
              <a:rPr lang="sk-SK" dirty="0" err="1">
                <a:latin typeface="Arial Black" panose="020B0A04020102020204" pitchFamily="34" charset="0"/>
              </a:rPr>
              <a:t>ekopedagogického</a:t>
            </a:r>
            <a:r>
              <a:rPr lang="sk-SK" dirty="0">
                <a:latin typeface="Arial Black" panose="020B0A04020102020204" pitchFamily="34" charset="0"/>
              </a:rPr>
              <a:t> areálu na terase </a:t>
            </a:r>
            <a:r>
              <a:rPr lang="sk-SK" dirty="0" smtClean="0">
                <a:latin typeface="Arial Black" panose="020B0A04020102020204" pitchFamily="34" charset="0"/>
              </a:rPr>
              <a:t>školy</a:t>
            </a:r>
            <a:r>
              <a:rPr lang="sk-SK" dirty="0">
                <a:latin typeface="Arial Black" panose="020B0A04020102020204" pitchFamily="34" charset="0"/>
              </a:rPr>
              <a:t> </a:t>
            </a:r>
            <a:r>
              <a:rPr lang="sk-SK" dirty="0" smtClean="0">
                <a:latin typeface="Arial Black" panose="020B0A04020102020204" pitchFamily="34" charset="0"/>
              </a:rPr>
              <a:t>– PRIPRAVUJE SA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SEPTEMBER 2021 – Z dôvodu </a:t>
            </a:r>
            <a:r>
              <a:rPr lang="sk-SK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pandemickej</a:t>
            </a:r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situácie presunuté na november</a:t>
            </a:r>
          </a:p>
          <a:p>
            <a:pPr marL="0" indent="0">
              <a:buNone/>
            </a:pPr>
            <a:r>
              <a:rPr lang="sk-SK" dirty="0" smtClean="0">
                <a:latin typeface="Arial Black" panose="020B0A04020102020204" pitchFamily="34" charset="0"/>
              </a:rPr>
              <a:t>Otváracia </a:t>
            </a:r>
            <a:r>
              <a:rPr lang="sk-SK" dirty="0">
                <a:latin typeface="Arial Black" panose="020B0A04020102020204" pitchFamily="34" charset="0"/>
              </a:rPr>
              <a:t>konferencia sa uskutoční </a:t>
            </a:r>
            <a:r>
              <a:rPr lang="sk-SK" dirty="0" smtClean="0">
                <a:latin typeface="Arial Black" panose="020B0A04020102020204" pitchFamily="34" charset="0"/>
              </a:rPr>
              <a:t>online. 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OKTÓBER 2021 – DECEMBER 2021</a:t>
            </a:r>
          </a:p>
          <a:p>
            <a:pPr marL="0" indent="0">
              <a:buNone/>
            </a:pPr>
            <a:r>
              <a:rPr lang="sk-SK" dirty="0">
                <a:latin typeface="Arial Black" panose="020B0A04020102020204" pitchFamily="34" charset="0"/>
              </a:rPr>
              <a:t>Usporiadanie prednášky a panelovej diskusie o znečisťovaní životného prostredia a zelene okolo </a:t>
            </a:r>
            <a:r>
              <a:rPr lang="sk-SK" dirty="0" smtClean="0">
                <a:latin typeface="Arial Black" panose="020B0A04020102020204" pitchFamily="34" charset="0"/>
              </a:rPr>
              <a:t>nás.</a:t>
            </a:r>
            <a:endParaRPr lang="sk-SK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sk-SK" dirty="0">
                <a:latin typeface="Arial Black" panose="020B0A04020102020204" pitchFamily="34" charset="0"/>
              </a:rPr>
              <a:t>PRIPRAVUJE SA</a:t>
            </a:r>
          </a:p>
          <a:p>
            <a:endParaRPr lang="sk-SK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7234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4041" y="139262"/>
            <a:ext cx="9601200" cy="1485900"/>
          </a:xfrm>
        </p:spPr>
        <p:txBody>
          <a:bodyPr/>
          <a:lstStyle/>
          <a:p>
            <a:r>
              <a:rPr lang="sk-SK" dirty="0">
                <a:solidFill>
                  <a:srgbClr val="C00000"/>
                </a:solidFill>
                <a:latin typeface="Arial Black" panose="020B0A04020102020204" pitchFamily="34" charset="0"/>
              </a:rPr>
              <a:t>Časový plán </a:t>
            </a:r>
            <a:r>
              <a:rPr lang="sk-SK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2022</a:t>
            </a:r>
            <a:endParaRPr lang="sk-SK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950603" y="1457082"/>
            <a:ext cx="11136294" cy="5069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JANUÁR 2022 – MAREC 2022</a:t>
            </a:r>
          </a:p>
          <a:p>
            <a:pPr marL="0" indent="0">
              <a:buNone/>
            </a:pPr>
            <a:r>
              <a:rPr lang="sk-SK" dirty="0">
                <a:latin typeface="Arial Black" panose="020B0A04020102020204" pitchFamily="34" charset="0"/>
              </a:rPr>
              <a:t>Panelová diskusia o znečistení vody pre učiteľov, rodičov a širokú verejnosť. </a:t>
            </a:r>
            <a:endParaRPr lang="sk-SK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APRÍL 2022 – SEPTEMBER 2022</a:t>
            </a:r>
          </a:p>
          <a:p>
            <a:pPr marL="0" indent="0">
              <a:buNone/>
            </a:pPr>
            <a:r>
              <a:rPr lang="sk-SK" dirty="0">
                <a:latin typeface="Arial Black" panose="020B0A04020102020204" pitchFamily="34" charset="0"/>
              </a:rPr>
              <a:t>Vybudovanie zeleného chodníka - táto aktivita sa bude týkať predovšetkým rodičov ako dobrovoľníkov v rámci pravidelných revitalizačných prác na školskom </a:t>
            </a:r>
            <a:r>
              <a:rPr lang="sk-SK" dirty="0" smtClean="0">
                <a:latin typeface="Arial Black" panose="020B0A04020102020204" pitchFamily="34" charset="0"/>
              </a:rPr>
              <a:t>dvore. 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SEPTEMBER 2022 – DECEMBER 2023</a:t>
            </a:r>
          </a:p>
          <a:p>
            <a:pPr marL="0" indent="0">
              <a:buNone/>
            </a:pPr>
            <a:r>
              <a:rPr lang="sk-SK" dirty="0">
                <a:latin typeface="Arial Black" panose="020B0A04020102020204" pitchFamily="34" charset="0"/>
              </a:rPr>
              <a:t>Organizácia a vedenie prednášok pre učiteľov a širokú verejnosť o ekologickej </a:t>
            </a:r>
            <a:r>
              <a:rPr lang="sk-SK" dirty="0" smtClean="0">
                <a:latin typeface="Arial Black" panose="020B0A04020102020204" pitchFamily="34" charset="0"/>
              </a:rPr>
              <a:t>stope. </a:t>
            </a:r>
            <a:endParaRPr lang="sk-SK" b="1" dirty="0" smtClean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55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8634" y="191814"/>
            <a:ext cx="9601200" cy="1485900"/>
          </a:xfrm>
        </p:spPr>
        <p:txBody>
          <a:bodyPr/>
          <a:lstStyle/>
          <a:p>
            <a:r>
              <a:rPr lang="sk-SK" dirty="0">
                <a:solidFill>
                  <a:srgbClr val="C00000"/>
                </a:solidFill>
                <a:latin typeface="Arial Black" panose="020B0A04020102020204" pitchFamily="34" charset="0"/>
              </a:rPr>
              <a:t>Časový plán </a:t>
            </a:r>
            <a:r>
              <a:rPr lang="sk-SK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2023</a:t>
            </a:r>
            <a:endParaRPr lang="sk-SK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7334" y="1488613"/>
            <a:ext cx="11514666" cy="5017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JANUÁR 2023 – APRÍL 2023</a:t>
            </a:r>
          </a:p>
          <a:p>
            <a:pPr marL="0" indent="0">
              <a:buNone/>
            </a:pPr>
            <a:r>
              <a:rPr lang="sk-SK" dirty="0">
                <a:latin typeface="Arial Black" panose="020B0A04020102020204" pitchFamily="34" charset="0"/>
              </a:rPr>
              <a:t>Vytvorenie vegetačnej steny z popínavých rastlín na zvýšenie </a:t>
            </a:r>
            <a:r>
              <a:rPr lang="sk-SK" dirty="0" smtClean="0">
                <a:latin typeface="Arial Black" panose="020B0A04020102020204" pitchFamily="34" charset="0"/>
              </a:rPr>
              <a:t>odparovania.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MÁJ 2023 – JÚN 2023</a:t>
            </a:r>
          </a:p>
          <a:p>
            <a:pPr marL="0" indent="0">
              <a:buNone/>
            </a:pPr>
            <a:r>
              <a:rPr lang="sk-SK" dirty="0">
                <a:latin typeface="Arial Black" panose="020B0A04020102020204" pitchFamily="34" charset="0"/>
              </a:rPr>
              <a:t>Príprava a realizácia záverečnej konferencie na vyhodnotenie celého projektu za účasti všetkých partnerov a účastníkov projektu</a:t>
            </a:r>
          </a:p>
          <a:p>
            <a:pPr marL="0" indent="0">
              <a:buNone/>
            </a:pPr>
            <a:r>
              <a:rPr lang="sk-SK" b="1" dirty="0">
                <a:solidFill>
                  <a:schemeClr val="tx1"/>
                </a:solidFill>
                <a:latin typeface="Arial Black" panose="020B0A04020102020204" pitchFamily="34" charset="0"/>
              </a:rPr>
              <a:t>ROK 2024,2025 </a:t>
            </a:r>
            <a:endParaRPr lang="sk-SK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sk-SK" dirty="0" smtClean="0">
                <a:latin typeface="Arial Black" panose="020B0A04020102020204" pitchFamily="34" charset="0"/>
              </a:rPr>
              <a:t>Rovesnícke </a:t>
            </a:r>
            <a:r>
              <a:rPr lang="sk-SK" dirty="0">
                <a:latin typeface="Arial Black" panose="020B0A04020102020204" pitchFamily="34" charset="0"/>
              </a:rPr>
              <a:t>vzdelávanie pre žiakov, ktorí sa touto problematikou zaoberajú už tretí školský rok. </a:t>
            </a:r>
            <a:endParaRPr lang="sk-SK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sk-SK" dirty="0" smtClean="0">
                <a:latin typeface="Arial Black" panose="020B0A04020102020204" pitchFamily="34" charset="0"/>
              </a:rPr>
              <a:t>Využitie </a:t>
            </a:r>
            <a:r>
              <a:rPr lang="sk-SK" dirty="0" err="1">
                <a:latin typeface="Arial Black" panose="020B0A04020102020204" pitchFamily="34" charset="0"/>
              </a:rPr>
              <a:t>ekopedagogickej</a:t>
            </a:r>
            <a:r>
              <a:rPr lang="sk-SK" dirty="0">
                <a:latin typeface="Arial Black" panose="020B0A04020102020204" pitchFamily="34" charset="0"/>
              </a:rPr>
              <a:t> oblasti pre výučbu</a:t>
            </a:r>
            <a:r>
              <a:rPr lang="sk-SK" dirty="0" smtClean="0">
                <a:latin typeface="Arial Black" panose="020B0A04020102020204" pitchFamily="34" charset="0"/>
              </a:rPr>
              <a:t>.</a:t>
            </a:r>
          </a:p>
          <a:p>
            <a:pPr marL="0" indent="0">
              <a:buNone/>
            </a:pPr>
            <a:r>
              <a:rPr lang="sk-SK" dirty="0" smtClean="0">
                <a:latin typeface="Arial Black" panose="020B0A04020102020204" pitchFamily="34" charset="0"/>
              </a:rPr>
              <a:t>Neustála </a:t>
            </a:r>
            <a:r>
              <a:rPr lang="sk-SK" dirty="0">
                <a:latin typeface="Arial Black" panose="020B0A04020102020204" pitchFamily="34" charset="0"/>
              </a:rPr>
              <a:t>aktualizácia tematických a </a:t>
            </a:r>
            <a:r>
              <a:rPr lang="sk-SK">
                <a:latin typeface="Arial Black" panose="020B0A04020102020204" pitchFamily="34" charset="0"/>
              </a:rPr>
              <a:t>vzdelávacích </a:t>
            </a:r>
            <a:r>
              <a:rPr lang="sk-SK" smtClean="0">
                <a:latin typeface="Arial Black" panose="020B0A04020102020204" pitchFamily="34" charset="0"/>
              </a:rPr>
              <a:t>plánov.</a:t>
            </a:r>
            <a:endParaRPr lang="sk-SK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sk-SK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6193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TM10001105[[fn=Orezanie]]</Template>
  <TotalTime>3013</TotalTime>
  <Words>382</Words>
  <Application>Microsoft Office PowerPoint</Application>
  <PresentationFormat>Širokouhlá</PresentationFormat>
  <Paragraphs>45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Franklin Gothic Book</vt:lpstr>
      <vt:lpstr>Crop</vt:lpstr>
      <vt:lpstr>Slnko v sieti:  Klimatické vzdelávanie  a adaptačné opatrenia v škole  2021-2025   Mgr. Martina Klieštiková, projektový manažér</vt:lpstr>
      <vt:lpstr>Prečo chceme klimatickú zmenu v našej škole?</vt:lpstr>
      <vt:lpstr>V rámci projektu budú navrhnuté viaceré opatrenia na zmenu betónovej plochy a jej následné využitie: </vt:lpstr>
      <vt:lpstr>Naše prvé kroky k zmierňovaniu a zmene klímy ? </vt:lpstr>
      <vt:lpstr>Vypracovanie akčného plánu projektu  </vt:lpstr>
      <vt:lpstr>Príprava a realizácia osvetových aktivít pre širokú verejnosť </vt:lpstr>
      <vt:lpstr>Časový plán 2021</vt:lpstr>
      <vt:lpstr>Časový plán 2022</vt:lpstr>
      <vt:lpstr>Časový plán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Slnko v sieti - Klimatické vzdelávanie a adaptačné opatrenia v škole</dc:title>
  <dc:creator>Martina Klieštiková</dc:creator>
  <cp:lastModifiedBy>Martina Klieštiková</cp:lastModifiedBy>
  <cp:revision>21</cp:revision>
  <dcterms:created xsi:type="dcterms:W3CDTF">2020-12-06T18:58:56Z</dcterms:created>
  <dcterms:modified xsi:type="dcterms:W3CDTF">2021-11-05T08:40:16Z</dcterms:modified>
</cp:coreProperties>
</file>