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8"/>
  </p:notesMasterIdLst>
  <p:sldIdLst>
    <p:sldId id="256" r:id="rId2"/>
    <p:sldId id="275" r:id="rId3"/>
    <p:sldId id="279" r:id="rId4"/>
    <p:sldId id="257" r:id="rId5"/>
    <p:sldId id="280" r:id="rId6"/>
    <p:sldId id="258" r:id="rId7"/>
    <p:sldId id="262" r:id="rId8"/>
    <p:sldId id="282" r:id="rId9"/>
    <p:sldId id="284" r:id="rId10"/>
    <p:sldId id="263" r:id="rId11"/>
    <p:sldId id="265" r:id="rId12"/>
    <p:sldId id="267" r:id="rId13"/>
    <p:sldId id="270" r:id="rId14"/>
    <p:sldId id="281" r:id="rId15"/>
    <p:sldId id="283" r:id="rId16"/>
    <p:sldId id="285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3333FF"/>
    <a:srgbClr val="0099FF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64" d="100"/>
          <a:sy n="64" d="100"/>
        </p:scale>
        <p:origin x="-155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51FB5-57AD-48DE-9A7D-C4C2460DE9D9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C430E-3335-4858-8C83-9487BBBED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2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20F0E0-A6CD-4C7C-8DE5-BE9FBBB37660}" type="datetimeFigureOut">
              <a:rPr lang="pl-PL" smtClean="0"/>
              <a:pPr/>
              <a:t>2021-03-03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F571-060E-4C14-900E-243023D143A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spd="slow" advClick="0" advTm="12000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atarzyna\Downloads\Lindsey%20Stirling%20-%20Take%20Flight%20_Orchestral%20Version_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Katarzyna\Desktop\Konie\VID_20200727_152715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200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3333FF"/>
                </a:solidFill>
                <a:latin typeface="+mn-lt"/>
                <a:cs typeface="Arial" pitchFamily="34" charset="0"/>
              </a:rPr>
              <a:t>Moja Pasja</a:t>
            </a:r>
            <a:r>
              <a:rPr lang="pl-PL" dirty="0" smtClean="0">
                <a:solidFill>
                  <a:srgbClr val="3333FF"/>
                </a:solidFill>
                <a:cs typeface="Arial" pitchFamily="34" charset="0"/>
              </a:rPr>
              <a:t> </a:t>
            </a:r>
            <a:br>
              <a:rPr lang="pl-PL" dirty="0" smtClean="0">
                <a:solidFill>
                  <a:srgbClr val="3333FF"/>
                </a:solidFill>
                <a:cs typeface="Arial" pitchFamily="34" charset="0"/>
              </a:rPr>
            </a:br>
            <a:r>
              <a:rPr lang="pl-PL" dirty="0" smtClean="0">
                <a:solidFill>
                  <a:srgbClr val="3333FF"/>
                </a:solidFill>
                <a:cs typeface="Arial" pitchFamily="34" charset="0"/>
              </a:rPr>
              <a:t>Konie</a:t>
            </a:r>
            <a:r>
              <a:rPr lang="pl-PL" dirty="0" smtClean="0">
                <a:solidFill>
                  <a:srgbClr val="3333FF"/>
                </a:solidFill>
                <a:latin typeface="+mn-lt"/>
                <a:cs typeface="Arial" pitchFamily="34" charset="0"/>
              </a:rPr>
              <a:t> i nie tylko…. </a:t>
            </a:r>
            <a:endParaRPr lang="pl-PL" dirty="0">
              <a:solidFill>
                <a:srgbClr val="3333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55776" y="5517232"/>
            <a:ext cx="4536504" cy="1008112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3333FF"/>
                </a:solidFill>
              </a:rPr>
              <a:t>Kamila Musiał</a:t>
            </a:r>
          </a:p>
        </p:txBody>
      </p:sp>
      <p:pic>
        <p:nvPicPr>
          <p:cNvPr id="5" name="Lindsey Stirling - Take Flight _Orchestral Version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+mn-lt"/>
              </a:rPr>
              <a:t>W końcu się udało! Zmieniłam stadninę  </a:t>
            </a:r>
            <a:br>
              <a:rPr lang="pl-PL" sz="3600" dirty="0" smtClean="0">
                <a:solidFill>
                  <a:srgbClr val="0000FF"/>
                </a:solidFill>
                <a:latin typeface="+mn-lt"/>
              </a:rPr>
            </a:br>
            <a:r>
              <a:rPr lang="pl-PL" sz="3600" dirty="0" smtClean="0">
                <a:solidFill>
                  <a:srgbClr val="0000FF"/>
                </a:solidFill>
                <a:latin typeface="+mn-lt"/>
              </a:rPr>
              <a:t>i poznałam pięknego </a:t>
            </a:r>
            <a:r>
              <a:rPr lang="pl-PL" sz="3600" dirty="0" err="1" smtClean="0">
                <a:solidFill>
                  <a:srgbClr val="0000FF"/>
                </a:solidFill>
                <a:latin typeface="+mn-lt"/>
              </a:rPr>
              <a:t>Hortusa</a:t>
            </a:r>
            <a:r>
              <a:rPr lang="pl-PL" sz="3600" dirty="0" smtClean="0">
                <a:solidFill>
                  <a:srgbClr val="0000FF"/>
                </a:solidFill>
                <a:latin typeface="+mn-lt"/>
              </a:rPr>
              <a:t>.</a:t>
            </a:r>
            <a:endParaRPr lang="pl-PL" sz="36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200926_1105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60848"/>
            <a:ext cx="4248472" cy="4633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FB_IMG_1614186169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511431" cy="467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jaśnienie w chmurce 12"/>
          <p:cNvSpPr/>
          <p:nvPr/>
        </p:nvSpPr>
        <p:spPr>
          <a:xfrm>
            <a:off x="251520" y="188640"/>
            <a:ext cx="3491880" cy="1556792"/>
          </a:xfrm>
          <a:prstGeom prst="cloudCallout">
            <a:avLst>
              <a:gd name="adj1" fmla="val -22796"/>
              <a:gd name="adj2" fmla="val 11781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00FF"/>
                </a:solidFill>
              </a:rPr>
              <a:t>Hej, jestem kucyk  </a:t>
            </a:r>
          </a:p>
          <a:p>
            <a:pPr algn="ctr"/>
            <a:r>
              <a:rPr lang="pl-PL" sz="2400" dirty="0" err="1" smtClean="0">
                <a:solidFill>
                  <a:srgbClr val="0000FF"/>
                </a:solidFill>
              </a:rPr>
              <a:t>Hortus</a:t>
            </a:r>
            <a:r>
              <a:rPr lang="pl-PL" sz="2400" dirty="0" smtClean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4" name="Objaśnienie w chmurce 13"/>
          <p:cNvSpPr/>
          <p:nvPr/>
        </p:nvSpPr>
        <p:spPr>
          <a:xfrm>
            <a:off x="3563888" y="0"/>
            <a:ext cx="5580112" cy="2520280"/>
          </a:xfrm>
          <a:prstGeom prst="cloudCallout">
            <a:avLst>
              <a:gd name="adj1" fmla="val -50167"/>
              <a:gd name="adj2" fmla="val 1375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00FF"/>
                </a:solidFill>
              </a:rPr>
              <a:t>Oprócz mnie w stajni są cztery kucyki: Roman, Halicz, Andrus i Amigo. </a:t>
            </a:r>
          </a:p>
          <a:p>
            <a:pPr algn="ctr"/>
            <a:r>
              <a:rPr lang="pl-PL" sz="2400" dirty="0" smtClean="0">
                <a:solidFill>
                  <a:srgbClr val="0000FF"/>
                </a:solidFill>
              </a:rPr>
              <a:t>Ja jestem najpiękniejszy ! </a:t>
            </a:r>
            <a:endParaRPr lang="pl-PL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B_IMG_161418629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0" y="188640"/>
            <a:ext cx="9144000" cy="170080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Po przerwie zaczęłam jeździć regularnie. Co wtorek przyjeżdżam do stadniny i poznaję nowe konie. Roman to kuc </a:t>
            </a:r>
            <a:r>
              <a:rPr lang="pl-PL" sz="2800" dirty="0" err="1" smtClean="0">
                <a:solidFill>
                  <a:srgbClr val="0000FF"/>
                </a:solidFill>
              </a:rPr>
              <a:t>feliński</a:t>
            </a:r>
            <a:r>
              <a:rPr lang="pl-PL" sz="2800" dirty="0" smtClean="0">
                <a:solidFill>
                  <a:srgbClr val="0000FF"/>
                </a:solidFill>
              </a:rPr>
              <a:t>. Jest maści gniadej to uparciuch i leniuch.</a:t>
            </a:r>
          </a:p>
          <a:p>
            <a:pPr algn="ctr"/>
            <a:endParaRPr lang="pl-PL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IMG_20210223_140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744416" cy="4992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0210223_140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3744416" cy="4992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aśnienie w chmurce 14"/>
          <p:cNvSpPr/>
          <p:nvPr/>
        </p:nvSpPr>
        <p:spPr>
          <a:xfrm>
            <a:off x="827584" y="188640"/>
            <a:ext cx="7776864" cy="259228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rgbClr val="3333FF"/>
              </a:solidFill>
            </a:endParaRPr>
          </a:p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Roman przyniósł mi bardzo dużo uśmiechu i szczęścia.</a:t>
            </a:r>
          </a:p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Może Romuś nie jest chętny do pracy, ale i tak bardzo go lubię .</a:t>
            </a:r>
          </a:p>
          <a:p>
            <a:pPr algn="ctr"/>
            <a:endParaRPr lang="pl-PL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260648"/>
            <a:ext cx="8424936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Potem miałam jedną jazdę na koniu o imieniu Halicz.</a:t>
            </a:r>
          </a:p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Halicz lubi pracować  i  jest maści gniadej czyli brązowej.</a:t>
            </a:r>
          </a:p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Jest mniejszy od Romana. </a:t>
            </a:r>
          </a:p>
          <a:p>
            <a:endParaRPr lang="pl-PL" sz="2800" dirty="0" smtClean="0">
              <a:latin typeface="Algerian" pitchFamily="82" charset="0"/>
            </a:endParaRPr>
          </a:p>
          <a:p>
            <a:endParaRPr lang="pl-PL" sz="2800" dirty="0"/>
          </a:p>
        </p:txBody>
      </p:sp>
      <p:pic>
        <p:nvPicPr>
          <p:cNvPr id="6" name="Obraz 5" descr="IMG_20201208_143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132856"/>
            <a:ext cx="3744416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" name="Obraz 9" descr="IMG_20201208_143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3939902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4294967295"/>
          </p:nvPr>
        </p:nvSpPr>
        <p:spPr>
          <a:xfrm>
            <a:off x="179512" y="260648"/>
            <a:ext cx="3384376" cy="6408712"/>
          </a:xfrm>
          <a:ln w="76200"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Umiem coraz więcej. </a:t>
            </a:r>
          </a:p>
          <a:p>
            <a:pPr algn="ctr"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Nauczyłam się jak skręcać koniem.</a:t>
            </a:r>
          </a:p>
          <a:p>
            <a:pPr algn="ctr"/>
            <a:endParaRPr lang="pl-PL" sz="24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Niby to łatwe, bo trzeba tylko pociągnąć  wodze. </a:t>
            </a:r>
          </a:p>
          <a:p>
            <a:pPr algn="ctr"/>
            <a:endParaRPr lang="pl-PL" sz="24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Ale co z tego jak pociągnę wodzę a koń nie skręci, bo mnie nie słucha.</a:t>
            </a:r>
          </a:p>
          <a:p>
            <a:pPr algn="ctr">
              <a:buNone/>
            </a:pPr>
            <a:endParaRPr lang="pl-PL" sz="24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Zaczęłam się dogadywać z końmi, co bardzo mnie cieszy.</a:t>
            </a:r>
            <a:endParaRPr lang="pl-PL" sz="2400" dirty="0">
              <a:solidFill>
                <a:srgbClr val="0000FF"/>
              </a:solidFill>
            </a:endParaRPr>
          </a:p>
        </p:txBody>
      </p:sp>
      <p:pic>
        <p:nvPicPr>
          <p:cNvPr id="18" name="Obraz 17" descr="IMG_20210216_141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7280"/>
            <a:ext cx="4824536" cy="6115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847088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+mn-lt"/>
              </a:rPr>
              <a:t>Mam nadzieję, że moja przygoda z końmi nigdy się nie skończy i będę mogła nauczyć się jeszcze więcej.</a:t>
            </a:r>
            <a:endParaRPr lang="pl-PL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95736" y="494116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Dziękuję za uwagę </a:t>
            </a:r>
            <a:endParaRPr lang="pl-PL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367464" cy="288032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000FF"/>
                </a:solidFill>
                <a:latin typeface="+mn-lt"/>
              </a:rPr>
              <a:t>Moje zainteresowanie końmi zaczęło się od przeczytania dwóch książek. </a:t>
            </a:r>
            <a:br>
              <a:rPr lang="pl-PL" sz="3200" dirty="0" smtClean="0">
                <a:solidFill>
                  <a:srgbClr val="0000FF"/>
                </a:solidFill>
                <a:latin typeface="+mn-lt"/>
              </a:rPr>
            </a:br>
            <a:r>
              <a:rPr lang="pl-PL" sz="3200" dirty="0" smtClean="0">
                <a:solidFill>
                  <a:srgbClr val="0000FF"/>
                </a:solidFill>
                <a:latin typeface="+mn-lt"/>
              </a:rPr>
              <a:t>Dzięki nim poznałam rasy, maści i choroby koni. Z tych książek nauczyłam się bardzo dużo.</a:t>
            </a:r>
            <a:endParaRPr lang="pl-PL" sz="32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Obraz 2" descr="IMG_20210228_113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3096344" cy="4128459"/>
          </a:xfrm>
          <a:prstGeom prst="rect">
            <a:avLst/>
          </a:prstGeom>
        </p:spPr>
      </p:pic>
      <p:pic>
        <p:nvPicPr>
          <p:cNvPr id="4" name="Obraz 3" descr="IMG_20210228_113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276872"/>
            <a:ext cx="3057804" cy="40770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0000FF"/>
                </a:solidFill>
                <a:latin typeface="+mn-lt"/>
              </a:rPr>
              <a:t>Zaczęłam kolekcjonować figurki koni z firmy </a:t>
            </a:r>
            <a:r>
              <a:rPr lang="pl-PL" sz="3200" dirty="0" err="1" smtClean="0">
                <a:solidFill>
                  <a:srgbClr val="0000FF"/>
                </a:solidFill>
                <a:latin typeface="+mn-lt"/>
              </a:rPr>
              <a:t>Schleich</a:t>
            </a:r>
            <a:r>
              <a:rPr lang="pl-PL" sz="3200" dirty="0" smtClean="0">
                <a:solidFill>
                  <a:srgbClr val="0000FF"/>
                </a:solidFill>
                <a:latin typeface="+mn-lt"/>
              </a:rPr>
              <a:t>. Moja kolekcja liczy 28 oryginalnych koników. </a:t>
            </a:r>
            <a:endParaRPr lang="pl-PL" sz="32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Obraz 2" descr="IMG_20210224_184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7560840" cy="473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67544" y="0"/>
            <a:ext cx="8208912" cy="1800200"/>
          </a:xfrm>
        </p:spPr>
        <p:txBody>
          <a:bodyPr>
            <a:noAutofit/>
          </a:bodyPr>
          <a:lstStyle/>
          <a:p>
            <a:pPr algn="ctr"/>
            <a:r>
              <a:rPr lang="pl-PL" sz="3200" b="0" dirty="0" smtClean="0">
                <a:solidFill>
                  <a:srgbClr val="0000FF"/>
                </a:solidFill>
                <a:effectLst/>
                <a:latin typeface="+mn-lt"/>
              </a:rPr>
              <a:t>Swoją przygodę z jazdą konną rozpoczęłam pół roku temu. </a:t>
            </a:r>
            <a:br>
              <a:rPr lang="pl-PL" sz="32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rgbClr val="0000FF"/>
                </a:solidFill>
                <a:effectLst/>
                <a:latin typeface="+mn-lt"/>
              </a:rPr>
              <a:t>Zaczęłam jazdę w stadninie koni w Klikowej. </a:t>
            </a:r>
            <a:endParaRPr lang="pl-PL" sz="3200" b="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-3636912" y="404664"/>
            <a:ext cx="504056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IMG_20200717_145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576" y="2348880"/>
            <a:ext cx="3555822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az 20" descr="IMG_20200717_15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276871"/>
            <a:ext cx="4896544" cy="4325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4400" dirty="0" smtClean="0">
                <a:solidFill>
                  <a:srgbClr val="0000FF"/>
                </a:solidFill>
                <a:latin typeface="+mn-lt"/>
              </a:rPr>
              <a:t>Jazda na Lorku</a:t>
            </a:r>
            <a:br>
              <a:rPr lang="pl-PL" sz="4400" dirty="0" smtClean="0">
                <a:solidFill>
                  <a:srgbClr val="0000FF"/>
                </a:solidFill>
                <a:latin typeface="+mn-lt"/>
              </a:rPr>
            </a:br>
            <a:r>
              <a:rPr lang="pl-PL" sz="3100" dirty="0" smtClean="0">
                <a:solidFill>
                  <a:srgbClr val="0000FF"/>
                </a:solidFill>
                <a:latin typeface="+mn-lt"/>
              </a:rPr>
              <a:t>Jeździłam na lonży. Pani stała w środku lonżownika trzymając konia na linie a Lorek i ja wykonywaliśmy różne ćwiczenia.</a:t>
            </a:r>
            <a:endParaRPr lang="pl-PL" sz="31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Symbol zastępczy zawartości 7" descr="IMG_20200804_1510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248472" cy="3606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 descr="IMG_20200804_1507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068960"/>
            <a:ext cx="4392488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3528392" cy="6048672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3333FF"/>
                </a:solidFill>
              </a:rPr>
              <a:t> </a:t>
            </a:r>
            <a:r>
              <a:rPr lang="pl-PL" sz="3200" dirty="0" smtClean="0">
                <a:solidFill>
                  <a:srgbClr val="0000FF"/>
                </a:solidFill>
              </a:rPr>
              <a:t>Lorek jest rasy huculskiej i maści karej. </a:t>
            </a:r>
          </a:p>
          <a:p>
            <a:pPr algn="ctr"/>
            <a:endParaRPr lang="pl-PL" sz="3200" dirty="0" smtClean="0">
              <a:solidFill>
                <a:srgbClr val="0000FF"/>
              </a:solidFill>
            </a:endParaRPr>
          </a:p>
          <a:p>
            <a:pPr algn="ctr"/>
            <a:r>
              <a:rPr lang="pl-PL" sz="3200" dirty="0" smtClean="0">
                <a:solidFill>
                  <a:srgbClr val="0000FF"/>
                </a:solidFill>
              </a:rPr>
              <a:t>To spokojny, miły       i grzeczny wałach. </a:t>
            </a:r>
          </a:p>
          <a:p>
            <a:pPr algn="ctr"/>
            <a:endParaRPr lang="pl-PL" sz="3200" dirty="0">
              <a:solidFill>
                <a:srgbClr val="0000FF"/>
              </a:solidFill>
            </a:endParaRPr>
          </a:p>
          <a:p>
            <a:pPr algn="ctr"/>
            <a:r>
              <a:rPr lang="pl-PL" sz="3200" dirty="0" smtClean="0">
                <a:solidFill>
                  <a:srgbClr val="0000FF"/>
                </a:solidFill>
              </a:rPr>
              <a:t>   Konie te pochodzą                z Huculszczyzny. </a:t>
            </a:r>
          </a:p>
          <a:p>
            <a:pPr algn="ctr"/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VID_20200727_152715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340768"/>
            <a:ext cx="5040561" cy="4098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0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656184"/>
          </a:xfrm>
          <a:noFill/>
          <a:ln w="7620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00FF"/>
                </a:solidFill>
                <a:latin typeface="+mn-lt"/>
                <a:cs typeface="Andalus" pitchFamily="18" charset="-78"/>
              </a:rPr>
              <a:t>Ze względu na sytuacje epidemiczną w kraju stadnina została zamknięta.</a:t>
            </a:r>
            <a:br>
              <a:rPr lang="pl-PL" sz="3200" dirty="0" smtClean="0">
                <a:solidFill>
                  <a:srgbClr val="0000FF"/>
                </a:solidFill>
                <a:latin typeface="+mn-lt"/>
                <a:cs typeface="Andalus" pitchFamily="18" charset="-78"/>
              </a:rPr>
            </a:br>
            <a:r>
              <a:rPr lang="pl-PL" sz="3200" dirty="0" smtClean="0">
                <a:solidFill>
                  <a:srgbClr val="0000FF"/>
                </a:solidFill>
                <a:latin typeface="+mn-lt"/>
                <a:cs typeface="Andalus" pitchFamily="18" charset="-78"/>
              </a:rPr>
              <a:t>Czekałam bardzo długo zanim ją otworzą.</a:t>
            </a:r>
            <a:endParaRPr lang="pl-PL" sz="3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11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IMG_20210228_11324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2805668" cy="2755089"/>
          </a:xfrm>
          <a:prstGeom prst="rect">
            <a:avLst/>
          </a:prstGeom>
        </p:spPr>
      </p:pic>
      <p:pic>
        <p:nvPicPr>
          <p:cNvPr id="11" name="Obraz 10" descr="IMG_20210228_11325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2644342" cy="263862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3528" y="33265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00FF"/>
                </a:solidFill>
              </a:rPr>
              <a:t>Miałam dużo czasu, więc szukałam zajęcia         i zaczęłam malować na płótnie.  </a:t>
            </a:r>
            <a:endParaRPr lang="pl-PL" sz="3200" dirty="0">
              <a:solidFill>
                <a:srgbClr val="0000FF"/>
              </a:solidFill>
            </a:endParaRPr>
          </a:p>
        </p:txBody>
      </p:sp>
      <p:pic>
        <p:nvPicPr>
          <p:cNvPr id="8" name="Obraz 7" descr="IMG_20210228_113217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861048"/>
            <a:ext cx="2844783" cy="2808311"/>
          </a:xfrm>
          <a:prstGeom prst="rect">
            <a:avLst/>
          </a:prstGeom>
        </p:spPr>
      </p:pic>
      <p:pic>
        <p:nvPicPr>
          <p:cNvPr id="9" name="Obraz 8" descr="IMG_20210228_113228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77072"/>
            <a:ext cx="2592288" cy="256113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566124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rgbClr val="0000FF"/>
                </a:solidFill>
              </a:rPr>
              <a:t>Stworzyłam własną, małą biblioteczkę. Przeczytałam siedem książek z serii „Zaopiekuj się mną”. Bardzo lubię czytać historie o zwierzętach.</a:t>
            </a:r>
            <a:endParaRPr lang="pl-PL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5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2145</TotalTime>
  <Words>292</Words>
  <Application>Microsoft Office PowerPoint</Application>
  <PresentationFormat>Pokaz na ekranie (4:3)</PresentationFormat>
  <Paragraphs>36</Paragraphs>
  <Slides>16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Moja Pasja  Konie i nie tylko…. </vt:lpstr>
      <vt:lpstr>Moje zainteresowanie końmi zaczęło się od przeczytania dwóch książek.  Dzięki nim poznałam rasy, maści i choroby koni. Z tych książek nauczyłam się bardzo dużo.</vt:lpstr>
      <vt:lpstr>Zaczęłam kolekcjonować figurki koni z firmy Schleich. Moja kolekcja liczy 28 oryginalnych koników. </vt:lpstr>
      <vt:lpstr>Swoją przygodę z jazdą konną rozpoczęłam pół roku temu.  Zaczęłam jazdę w stadninie koni w Klikowej. </vt:lpstr>
      <vt:lpstr> Jazda na Lorku Jeździłam na lonży. Pani stała w środku lonżownika trzymając konia na linie a Lorek i ja wykonywaliśmy różne ćwiczenia.</vt:lpstr>
      <vt:lpstr>Slajd 6</vt:lpstr>
      <vt:lpstr>Ze względu na sytuacje epidemiczną w kraju stadnina została zamknięta. Czekałam bardzo długo zanim ją otworzą.</vt:lpstr>
      <vt:lpstr>Slajd 8</vt:lpstr>
      <vt:lpstr>Slajd 9</vt:lpstr>
      <vt:lpstr>W końcu się udało! Zmieniłam stadninę   i poznałam pięknego Hortusa.</vt:lpstr>
      <vt:lpstr>Slajd 11</vt:lpstr>
      <vt:lpstr>Slajd 12</vt:lpstr>
      <vt:lpstr>Slajd 13</vt:lpstr>
      <vt:lpstr>Slajd 14</vt:lpstr>
      <vt:lpstr>Slajd 15</vt:lpstr>
      <vt:lpstr>Mam nadzieję, że moja przygoda z końmi nigdy się nie skończy i będę mogła nauczyć się jeszcze więcej.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Kamila Musiał</dc:title>
  <dc:creator>Katarzyna Kuczek</dc:creator>
  <cp:lastModifiedBy>Katarzyna Kuczek</cp:lastModifiedBy>
  <cp:revision>293</cp:revision>
  <dcterms:created xsi:type="dcterms:W3CDTF">2021-02-24T11:18:38Z</dcterms:created>
  <dcterms:modified xsi:type="dcterms:W3CDTF">2021-03-03T09:40:05Z</dcterms:modified>
</cp:coreProperties>
</file>