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C9FB908-4A24-4F07-8A59-2E5F7FF276B1}" type="datetimeFigureOut">
              <a:rPr lang="pl-PL" smtClean="0"/>
              <a:pPr/>
              <a:t>2018-05-29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5BB5805-6721-4E58-8251-209586A9F5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908-4A24-4F07-8A59-2E5F7FF276B1}" type="datetimeFigureOut">
              <a:rPr lang="pl-PL" smtClean="0"/>
              <a:pPr/>
              <a:t>2018-05-29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5805-6721-4E58-8251-209586A9F5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908-4A24-4F07-8A59-2E5F7FF276B1}" type="datetimeFigureOut">
              <a:rPr lang="pl-PL" smtClean="0"/>
              <a:pPr/>
              <a:t>2018-05-29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5805-6721-4E58-8251-209586A9F5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C9FB908-4A24-4F07-8A59-2E5F7FF276B1}" type="datetimeFigureOut">
              <a:rPr lang="pl-PL" smtClean="0"/>
              <a:pPr/>
              <a:t>2018-05-29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5805-6721-4E58-8251-209586A9F5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C9FB908-4A24-4F07-8A59-2E5F7FF276B1}" type="datetimeFigureOut">
              <a:rPr lang="pl-PL" smtClean="0"/>
              <a:pPr/>
              <a:t>2018-05-29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5BB5805-6721-4E58-8251-209586A9F531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C9FB908-4A24-4F07-8A59-2E5F7FF276B1}" type="datetimeFigureOut">
              <a:rPr lang="pl-PL" smtClean="0"/>
              <a:pPr/>
              <a:t>2018-05-29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5BB5805-6721-4E58-8251-209586A9F5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C9FB908-4A24-4F07-8A59-2E5F7FF276B1}" type="datetimeFigureOut">
              <a:rPr lang="pl-PL" smtClean="0"/>
              <a:pPr/>
              <a:t>2018-05-29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5BB5805-6721-4E58-8251-209586A9F5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908-4A24-4F07-8A59-2E5F7FF276B1}" type="datetimeFigureOut">
              <a:rPr lang="pl-PL" smtClean="0"/>
              <a:pPr/>
              <a:t>2018-05-29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5805-6721-4E58-8251-209586A9F5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C9FB908-4A24-4F07-8A59-2E5F7FF276B1}" type="datetimeFigureOut">
              <a:rPr lang="pl-PL" smtClean="0"/>
              <a:pPr/>
              <a:t>2018-05-29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5BB5805-6721-4E58-8251-209586A9F5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C9FB908-4A24-4F07-8A59-2E5F7FF276B1}" type="datetimeFigureOut">
              <a:rPr lang="pl-PL" smtClean="0"/>
              <a:pPr/>
              <a:t>2018-05-29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5BB5805-6721-4E58-8251-209586A9F5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C9FB908-4A24-4F07-8A59-2E5F7FF276B1}" type="datetimeFigureOut">
              <a:rPr lang="pl-PL" smtClean="0"/>
              <a:pPr/>
              <a:t>2018-05-29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5BB5805-6721-4E58-8251-209586A9F5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C9FB908-4A24-4F07-8A59-2E5F7FF276B1}" type="datetimeFigureOut">
              <a:rPr lang="pl-PL" smtClean="0"/>
              <a:pPr/>
              <a:t>2018-05-29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5BB5805-6721-4E58-8251-209586A9F53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422108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WYNIKI </a:t>
            </a:r>
            <a:br>
              <a:rPr lang="pl-PL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IX KONKURSU </a:t>
            </a:r>
            <a:br>
              <a:rPr lang="pl-PL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CZTERY PORY ROKU</a:t>
            </a:r>
            <a:br>
              <a:rPr lang="pl-PL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LATO </a:t>
            </a:r>
            <a:r>
              <a:rPr lang="pl-PL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POCZTÓWKA Z WAKACJI”</a:t>
            </a:r>
            <a:endParaRPr lang="pl-PL" sz="5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8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KLASY 3</a:t>
            </a:r>
            <a:endParaRPr lang="pl-PL" sz="8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 MIEJSCE</a:t>
            </a:r>
            <a:b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ZOFIA JĘDRYKA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 descr="DSCI0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 MIEJSCE</a:t>
            </a:r>
            <a:b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MARTYNA GOLIASZ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 descr="DSCI0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III MIEJSCE</a:t>
            </a:r>
            <a:b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WIKTORIA WOJCIECH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 descr="DSCI0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8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KLASY 4</a:t>
            </a:r>
            <a:endParaRPr lang="pl-PL" sz="8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 MIEJSCE</a:t>
            </a:r>
            <a:b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JULIA PLACUCH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 descr="DSCI0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 MIEJSCE</a:t>
            </a:r>
            <a:b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NADIA KŁODA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 descr="DSCI0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 MIEJSCE</a:t>
            </a:r>
            <a:b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JOANNA GRABOWSKA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 descr="DSCI0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III MIEJSCE</a:t>
            </a:r>
            <a:b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ALEKSANDER GÓRA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 descr="DSCI0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8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KLASY 5</a:t>
            </a:r>
            <a:endParaRPr lang="pl-PL" sz="8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8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KLASY 1</a:t>
            </a:r>
            <a:endParaRPr lang="pl-PL" sz="8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 MIEJSCE</a:t>
            </a:r>
            <a:b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MARTA FOSZCZ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 descr="DSCI0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 MIEJSCE</a:t>
            </a:r>
            <a:b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ZUZANNA JAROSZ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 descr="DSCI0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III MIEJSCE</a:t>
            </a:r>
            <a:b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MARTYNA WOJCIECHOWSKA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 descr="DSCI0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857364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 MIEJSCE</a:t>
            </a:r>
            <a:b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NATASZA STOJEWSKA</a:t>
            </a:r>
            <a:endParaRPr lang="pl-PL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DSCI0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 MIEJSCE</a:t>
            </a:r>
            <a:b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MAGDALENA MAŚLANKA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 descr="DSCI0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III MIEJSCE</a:t>
            </a:r>
            <a:b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MILENA WIERDAK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 descr="DSCI0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8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KLASY 2</a:t>
            </a:r>
            <a:endParaRPr lang="pl-PL" sz="8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 MIEJSCE</a:t>
            </a:r>
            <a:b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SARA FERFECKA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 descr="DSCI0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 MIEJSCE</a:t>
            </a:r>
            <a:b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KONRAD KRYSIAK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 descr="DSCI0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III MIEJSCE</a:t>
            </a:r>
            <a:br>
              <a:rPr lang="pl-PL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3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MILENA WOJTYŁA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 descr="DSCI0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92</TotalTime>
  <Words>43</Words>
  <Application>Microsoft Office PowerPoint</Application>
  <PresentationFormat>Pokaz na ekranie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Energetyczny</vt:lpstr>
      <vt:lpstr>WYNIKI  IX KONKURSU  CZTERY PORY ROKU LATO  „POCZTÓWKA Z WAKACJI”</vt:lpstr>
      <vt:lpstr>KLASY 1</vt:lpstr>
      <vt:lpstr>I MIEJSCE  NATASZA STOJEWSKA</vt:lpstr>
      <vt:lpstr>II MIEJSCE  MAGDALENA MAŚLANKA</vt:lpstr>
      <vt:lpstr>III MIEJSCE  MILENA WIERDAK</vt:lpstr>
      <vt:lpstr>KLASY 2</vt:lpstr>
      <vt:lpstr>I MIEJSCE  SARA FERFECKA</vt:lpstr>
      <vt:lpstr>II MIEJSCE  KONRAD KRYSIAK</vt:lpstr>
      <vt:lpstr>III MIEJSCE  MILENA WOJTYŁA</vt:lpstr>
      <vt:lpstr>KLASY 3</vt:lpstr>
      <vt:lpstr>I MIEJSCE  ZOFIA JĘDRYKA</vt:lpstr>
      <vt:lpstr>II MIEJSCE  MARTYNA GOLIASZ</vt:lpstr>
      <vt:lpstr>III MIEJSCE  WIKTORIA WOJCIECH</vt:lpstr>
      <vt:lpstr>KLASY 4</vt:lpstr>
      <vt:lpstr>I MIEJSCE  JULIA PLACUCH</vt:lpstr>
      <vt:lpstr>II MIEJSCE  NADIA KŁODA</vt:lpstr>
      <vt:lpstr>II MIEJSCE  JOANNA GRABOWSKA</vt:lpstr>
      <vt:lpstr>III MIEJSCE  ALEKSANDER GÓRA</vt:lpstr>
      <vt:lpstr>KLASY 5</vt:lpstr>
      <vt:lpstr>I MIEJSCE  MARTA FOSZCZ</vt:lpstr>
      <vt:lpstr>II MIEJSCE  ZUZANNA JAROSZ</vt:lpstr>
      <vt:lpstr>III MIEJSCE  MARTYNA WOJCIECHOWSKA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WYNIKI  IX KONKURSU  CZTERY PORY ROKU LATO „POCZTÓWKA Z WAKACJI”</dc:title>
  <dc:creator>Anetka</dc:creator>
  <cp:lastModifiedBy>ZSP19</cp:lastModifiedBy>
  <cp:revision>11</cp:revision>
  <dcterms:created xsi:type="dcterms:W3CDTF">2018-05-28T15:26:45Z</dcterms:created>
  <dcterms:modified xsi:type="dcterms:W3CDTF">2018-05-29T07:32:07Z</dcterms:modified>
</cp:coreProperties>
</file>